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2135FB3-96CF-4C3D-A8D9-084E807D347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2AD340D-218B-4C52-8E5E-9C7F5440B0B4}" type="slidenum">
              <a:rPr lang="en-CA" smtClean="0"/>
              <a:t>‹#›</a:t>
            </a:fld>
            <a:endParaRPr lang="en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5FB3-96CF-4C3D-A8D9-084E807D347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340D-218B-4C52-8E5E-9C7F5440B0B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5FB3-96CF-4C3D-A8D9-084E807D347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340D-218B-4C52-8E5E-9C7F5440B0B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5FB3-96CF-4C3D-A8D9-084E807D347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340D-218B-4C52-8E5E-9C7F5440B0B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5FB3-96CF-4C3D-A8D9-084E807D347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340D-218B-4C52-8E5E-9C7F5440B0B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5FB3-96CF-4C3D-A8D9-084E807D347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340D-218B-4C52-8E5E-9C7F5440B0B4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5FB3-96CF-4C3D-A8D9-084E807D347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340D-218B-4C52-8E5E-9C7F5440B0B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5FB3-96CF-4C3D-A8D9-084E807D347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340D-218B-4C52-8E5E-9C7F5440B0B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5FB3-96CF-4C3D-A8D9-084E807D347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340D-218B-4C52-8E5E-9C7F5440B0B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5FB3-96CF-4C3D-A8D9-084E807D347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340D-218B-4C52-8E5E-9C7F5440B0B4}" type="slidenum">
              <a:rPr lang="en-CA" smtClean="0"/>
              <a:t>‹#›</a:t>
            </a:fld>
            <a:endParaRPr lang="en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5FB3-96CF-4C3D-A8D9-084E807D347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340D-218B-4C52-8E5E-9C7F5440B0B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2135FB3-96CF-4C3D-A8D9-084E807D3474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2AD340D-218B-4C52-8E5E-9C7F5440B0B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mI2BjOO9g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Ij8EuEJ8FY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Alternative Forms of Energy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417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Biomass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/>
              <a:t>Fuel that is extracted form organic resources such as; wood, corn, garbage, </a:t>
            </a:r>
            <a:r>
              <a:rPr lang="en-CA"/>
              <a:t>animal </a:t>
            </a:r>
            <a:r>
              <a:rPr lang="en-CA" smtClean="0"/>
              <a:t>waste </a:t>
            </a:r>
            <a:r>
              <a:rPr lang="en-CA" dirty="0"/>
              <a:t>and forest floor items</a:t>
            </a:r>
          </a:p>
          <a:p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72816"/>
            <a:ext cx="3668266" cy="3692721"/>
          </a:xfrm>
        </p:spPr>
      </p:pic>
    </p:spTree>
    <p:extLst>
      <p:ext uri="{BB962C8B-B14F-4D97-AF65-F5344CB8AC3E}">
        <p14:creationId xmlns:p14="http://schemas.microsoft.com/office/powerpoint/2010/main" val="273231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Positive </a:t>
            </a:r>
            <a:r>
              <a:rPr lang="en-CA" dirty="0" err="1" smtClean="0"/>
              <a:t>vs</a:t>
            </a:r>
            <a:r>
              <a:rPr lang="en-CA" dirty="0" smtClean="0"/>
              <a:t> Negative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Positive</a:t>
            </a:r>
          </a:p>
          <a:p>
            <a:pPr lvl="0"/>
            <a:r>
              <a:rPr lang="en-CA" dirty="0"/>
              <a:t>We always have a source</a:t>
            </a:r>
          </a:p>
          <a:p>
            <a:pPr lvl="0"/>
            <a:r>
              <a:rPr lang="en-CA" dirty="0"/>
              <a:t>No emissions</a:t>
            </a:r>
          </a:p>
          <a:p>
            <a:pPr lvl="0"/>
            <a:r>
              <a:rPr lang="en-CA" dirty="0"/>
              <a:t>1/3 the cost of coal or oil</a:t>
            </a:r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Negative</a:t>
            </a:r>
          </a:p>
          <a:p>
            <a:pPr lvl="0"/>
            <a:r>
              <a:rPr lang="en-CA" dirty="0" smtClean="0"/>
              <a:t>Extraction of the energy is expensive</a:t>
            </a:r>
          </a:p>
          <a:p>
            <a:pPr lvl="0"/>
            <a:r>
              <a:rPr lang="en-CA" dirty="0" smtClean="0"/>
              <a:t>Areas needed for storing the energy are large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585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Wind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Wind </a:t>
            </a:r>
            <a:r>
              <a:rPr lang="en-CA" dirty="0"/>
              <a:t>energy harnesses the power of the wind to propel the blades of wind turbines. The rotation of turbine blades is converted into electrical current by means of an electrical generator</a:t>
            </a:r>
          </a:p>
          <a:p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132856"/>
            <a:ext cx="3428727" cy="2249245"/>
          </a:xfrm>
        </p:spPr>
      </p:pic>
    </p:spTree>
    <p:extLst>
      <p:ext uri="{BB962C8B-B14F-4D97-AF65-F5344CB8AC3E}">
        <p14:creationId xmlns:p14="http://schemas.microsoft.com/office/powerpoint/2010/main" val="328530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Positive </a:t>
            </a:r>
            <a:r>
              <a:rPr lang="en-CA" dirty="0" err="1" smtClean="0"/>
              <a:t>vs</a:t>
            </a:r>
            <a:r>
              <a:rPr lang="en-CA" dirty="0" smtClean="0"/>
              <a:t> Negative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/>
              <a:t>Positive</a:t>
            </a:r>
          </a:p>
          <a:p>
            <a:pPr lvl="0"/>
            <a:r>
              <a:rPr lang="en-CA" dirty="0"/>
              <a:t>Produces no pollution</a:t>
            </a:r>
          </a:p>
          <a:p>
            <a:pPr lvl="0"/>
            <a:r>
              <a:rPr lang="en-CA" dirty="0"/>
              <a:t>It is a renewable source of energy. </a:t>
            </a:r>
          </a:p>
          <a:p>
            <a:pPr lvl="0"/>
            <a:r>
              <a:rPr lang="en-CA" dirty="0"/>
              <a:t>Farming and grazing can still take place on land occupied by wind turbines </a:t>
            </a:r>
          </a:p>
          <a:p>
            <a:pPr lvl="0"/>
            <a:r>
              <a:rPr lang="en-CA" dirty="0"/>
              <a:t>Wind farms can be built off-shore.</a:t>
            </a:r>
          </a:p>
          <a:p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/>
              <a:t>Negative</a:t>
            </a:r>
          </a:p>
          <a:p>
            <a:pPr lvl="0"/>
            <a:r>
              <a:rPr lang="en-CA" dirty="0"/>
              <a:t>Wind is not consistent</a:t>
            </a:r>
          </a:p>
          <a:p>
            <a:pPr lvl="0"/>
            <a:r>
              <a:rPr lang="en-CA" dirty="0"/>
              <a:t>Health </a:t>
            </a:r>
            <a:r>
              <a:rPr lang="en-CA" dirty="0" smtClean="0"/>
              <a:t>problems </a:t>
            </a:r>
            <a:r>
              <a:rPr lang="en-CA" sz="1500" dirty="0" smtClean="0"/>
              <a:t>(annoyance</a:t>
            </a:r>
            <a:r>
              <a:rPr lang="en-CA" sz="1500" dirty="0"/>
              <a:t>, stress, sleep disturbance, headache, anxiety, depression, and cognitive dysfunction. Some have also felt anger, grief, or a sense of injustice. Suggested causes of symptoms include a combination of wind turbine noise, infrasound, dirty electricity, ground current, and shadow flicker</a:t>
            </a:r>
            <a:r>
              <a:rPr lang="en-CA" sz="1500" dirty="0" smtClean="0"/>
              <a:t>.)</a:t>
            </a:r>
            <a:endParaRPr lang="en-CA" sz="1500" dirty="0"/>
          </a:p>
          <a:p>
            <a:pPr lvl="0"/>
            <a:r>
              <a:rPr lang="en-CA" dirty="0"/>
              <a:t>Negative affect of the scenery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569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Solar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/>
              <a:t>Solar energy works by trapping the sun's rays into solar cells where this sunlight is then converted into electricity</a:t>
            </a:r>
          </a:p>
          <a:p>
            <a:endParaRPr lang="en-CA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628800"/>
            <a:ext cx="4038600" cy="3748856"/>
          </a:xfrm>
        </p:spPr>
      </p:pic>
    </p:spTree>
    <p:extLst>
      <p:ext uri="{BB962C8B-B14F-4D97-AF65-F5344CB8AC3E}">
        <p14:creationId xmlns:p14="http://schemas.microsoft.com/office/powerpoint/2010/main" val="170907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Rick Mercer – Solar Panels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0028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How does various types of Alternative energy work?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3544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Positive </a:t>
            </a:r>
            <a:r>
              <a:rPr lang="en-CA" dirty="0" err="1" smtClean="0"/>
              <a:t>vs</a:t>
            </a:r>
            <a:r>
              <a:rPr lang="en-CA" dirty="0" smtClean="0"/>
              <a:t> Negative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/>
              <a:t>Positive</a:t>
            </a:r>
          </a:p>
          <a:p>
            <a:pPr lvl="0"/>
            <a:r>
              <a:rPr lang="en-CA" dirty="0"/>
              <a:t>Renewable source of energy</a:t>
            </a:r>
          </a:p>
          <a:p>
            <a:pPr lvl="0"/>
            <a:r>
              <a:rPr lang="en-CA" dirty="0"/>
              <a:t>No water or air pollution</a:t>
            </a:r>
          </a:p>
          <a:p>
            <a:pPr lvl="0"/>
            <a:r>
              <a:rPr lang="en-CA" dirty="0"/>
              <a:t>Can be used for practical uses such as heating and lighting</a:t>
            </a:r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Negative</a:t>
            </a:r>
          </a:p>
          <a:p>
            <a:pPr lvl="0"/>
            <a:r>
              <a:rPr lang="en-CA" dirty="0" smtClean="0"/>
              <a:t>Need consistent sunlight</a:t>
            </a:r>
          </a:p>
          <a:p>
            <a:pPr lvl="0"/>
            <a:r>
              <a:rPr lang="en-CA" dirty="0" smtClean="0"/>
              <a:t>Expensive to build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987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Geothermal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/>
              <a:t>Geothermal energy harnesses the heat energy present underneath the Earth</a:t>
            </a:r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204864"/>
            <a:ext cx="3883556" cy="283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05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Positive/Negative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Positive</a:t>
            </a:r>
          </a:p>
          <a:p>
            <a:pPr lvl="0"/>
            <a:r>
              <a:rPr lang="en-CA" dirty="0"/>
              <a:t>No harmful by-product</a:t>
            </a:r>
          </a:p>
          <a:p>
            <a:pPr lvl="0"/>
            <a:r>
              <a:rPr lang="en-CA" dirty="0"/>
              <a:t>Self sufficient energy use</a:t>
            </a:r>
          </a:p>
          <a:p>
            <a:pPr lvl="0"/>
            <a:r>
              <a:rPr lang="en-CA" dirty="0"/>
              <a:t>No effect on the natural landscape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Negative</a:t>
            </a:r>
          </a:p>
          <a:p>
            <a:pPr lvl="0"/>
            <a:r>
              <a:rPr lang="en-CA" dirty="0" smtClean="0"/>
              <a:t>Drilling into the earth can release hazardous minerals and gases</a:t>
            </a:r>
          </a:p>
          <a:p>
            <a:pPr lvl="0"/>
            <a:r>
              <a:rPr lang="en-CA" dirty="0" smtClean="0"/>
              <a:t>Possibility of running out of steam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571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</TotalTime>
  <Words>304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Alternative Forms of Energy</vt:lpstr>
      <vt:lpstr>Wind</vt:lpstr>
      <vt:lpstr>Positive vs Negative</vt:lpstr>
      <vt:lpstr>Solar</vt:lpstr>
      <vt:lpstr>Rick Mercer – Solar Panels</vt:lpstr>
      <vt:lpstr>How does various types of Alternative energy work? </vt:lpstr>
      <vt:lpstr>Positive vs Negative</vt:lpstr>
      <vt:lpstr>Geothermal</vt:lpstr>
      <vt:lpstr>Positive/Negative</vt:lpstr>
      <vt:lpstr>Biomass</vt:lpstr>
      <vt:lpstr>Positive vs Negative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Forms of Energy</dc:title>
  <dc:creator>WRDSB</dc:creator>
  <cp:lastModifiedBy>WRDSB</cp:lastModifiedBy>
  <cp:revision>4</cp:revision>
  <dcterms:created xsi:type="dcterms:W3CDTF">2013-06-06T14:08:27Z</dcterms:created>
  <dcterms:modified xsi:type="dcterms:W3CDTF">2014-06-09T16:53:33Z</dcterms:modified>
</cp:coreProperties>
</file>