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657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666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03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167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233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098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18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374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241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7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937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6821A-65B4-4971-8D22-BC9EBCE680EF}" type="datetimeFigureOut">
              <a:rPr lang="en-CA" smtClean="0"/>
              <a:t>24/04/2014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AA0B4-283E-49F7-A0E2-B1D759F4EB0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2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Canada’s Population Distribution and Density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do Canadians live and why?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7418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Density Formula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</a:p>
          <a:p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population</a:t>
            </a:r>
            <a:endParaRPr lang="en-CA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__________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smtClean="0"/>
              <a:t>Area (sq/km)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CA" u="sng" dirty="0" smtClean="0"/>
              <a:t>43,000,000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1, 320, 400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= 32.6 people per square kilometer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06974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Predictions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has a population density of </a:t>
            </a:r>
            <a:r>
              <a:rPr lang="en-US" u="sng" dirty="0" smtClean="0"/>
              <a:t>3.7 </a:t>
            </a:r>
            <a:r>
              <a:rPr lang="en-US" dirty="0" smtClean="0"/>
              <a:t>ppl/km2.</a:t>
            </a:r>
          </a:p>
          <a:p>
            <a:r>
              <a:rPr lang="en-US" dirty="0"/>
              <a:t>More than </a:t>
            </a:r>
            <a:r>
              <a:rPr lang="en-US" u="sng" dirty="0"/>
              <a:t>90%</a:t>
            </a:r>
            <a:r>
              <a:rPr lang="en-US" dirty="0"/>
              <a:t> of all Canadians live within 600Km of the US border. The remaining </a:t>
            </a:r>
            <a:r>
              <a:rPr lang="en-US" u="sng" dirty="0"/>
              <a:t>10% </a:t>
            </a:r>
            <a:r>
              <a:rPr lang="en-US" dirty="0"/>
              <a:t>are scattered throughout the rest of the country. 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340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Canada’s Population Distribution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In terms of land area, Canada is the </a:t>
            </a:r>
            <a:r>
              <a:rPr lang="en-CA" u="sng" dirty="0" smtClean="0"/>
              <a:t>_2nd_ </a:t>
            </a:r>
            <a:r>
              <a:rPr lang="en-CA" dirty="0" smtClean="0"/>
              <a:t>largest country in the world. However, our population is quite _</a:t>
            </a:r>
            <a:r>
              <a:rPr lang="en-CA" u="sng" dirty="0"/>
              <a:t>l</a:t>
            </a:r>
            <a:r>
              <a:rPr lang="en-CA" u="sng" dirty="0" smtClean="0"/>
              <a:t>ow_</a:t>
            </a:r>
            <a:r>
              <a:rPr lang="en-CA" dirty="0" smtClean="0"/>
              <a:t> at </a:t>
            </a:r>
            <a:r>
              <a:rPr lang="en-CA" u="sng" dirty="0" smtClean="0"/>
              <a:t>___35,344,962__ </a:t>
            </a:r>
            <a:r>
              <a:rPr lang="en-CA" dirty="0" smtClean="0"/>
              <a:t>in 2014. </a:t>
            </a:r>
          </a:p>
          <a:p>
            <a:pPr marL="0" indent="0">
              <a:buNone/>
            </a:pPr>
            <a:r>
              <a:rPr lang="en-CA" dirty="0" smtClean="0"/>
              <a:t>	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405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Distribution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Population Distribution: </a:t>
            </a:r>
            <a:r>
              <a:rPr lang="en-CA" u="sng" dirty="0" smtClean="0"/>
              <a:t>pattern or where people live</a:t>
            </a:r>
          </a:p>
          <a:p>
            <a:r>
              <a:rPr lang="en-US" dirty="0" smtClean="0"/>
              <a:t>More </a:t>
            </a:r>
            <a:r>
              <a:rPr lang="en-US" dirty="0"/>
              <a:t>than 90% of all Canadians live within 600Km of the US border. The remaining 10% are scattered throughout the rest of the country. </a:t>
            </a:r>
            <a:endParaRPr lang="en-CA" dirty="0"/>
          </a:p>
          <a:p>
            <a:r>
              <a:rPr lang="en-CA" dirty="0" smtClean="0"/>
              <a:t>There </a:t>
            </a:r>
            <a:r>
              <a:rPr lang="en-CA" dirty="0"/>
              <a:t>are </a:t>
            </a:r>
            <a:r>
              <a:rPr lang="en-CA" dirty="0" smtClean="0"/>
              <a:t>__3___ </a:t>
            </a:r>
            <a:r>
              <a:rPr lang="en-CA" dirty="0"/>
              <a:t>main types of population distribution patterns</a:t>
            </a:r>
            <a:r>
              <a:rPr lang="en-CA" u="sng" dirty="0" smtClean="0"/>
              <a:t>:_dispersed, linear and concentrated. _</a:t>
            </a:r>
            <a:r>
              <a:rPr lang="en-CA" dirty="0" smtClean="0"/>
              <a:t>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628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Population Distribution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        Dispersed 	          Linear		Concentrated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(farming)	   	  ( along water)	 (natural resource 			          or a hwy)		based)</a:t>
            </a:r>
            <a:endParaRPr lang="en-CA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85" y="3173613"/>
            <a:ext cx="14401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44982"/>
            <a:ext cx="14401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10806"/>
            <a:ext cx="14401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miley Face 4"/>
          <p:cNvSpPr/>
          <p:nvPr/>
        </p:nvSpPr>
        <p:spPr>
          <a:xfrm>
            <a:off x="1251453" y="4217908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Smiley Face 9"/>
          <p:cNvSpPr/>
          <p:nvPr/>
        </p:nvSpPr>
        <p:spPr>
          <a:xfrm>
            <a:off x="7297211" y="3605661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Smiley Face 10"/>
          <p:cNvSpPr/>
          <p:nvPr/>
        </p:nvSpPr>
        <p:spPr>
          <a:xfrm>
            <a:off x="2121260" y="4229472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Smiley Face 11"/>
          <p:cNvSpPr/>
          <p:nvPr/>
        </p:nvSpPr>
        <p:spPr>
          <a:xfrm>
            <a:off x="1251453" y="3797722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Smiley Face 12"/>
          <p:cNvSpPr/>
          <p:nvPr/>
        </p:nvSpPr>
        <p:spPr>
          <a:xfrm>
            <a:off x="1664060" y="3818237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Smiley Face 13"/>
          <p:cNvSpPr/>
          <p:nvPr/>
        </p:nvSpPr>
        <p:spPr>
          <a:xfrm>
            <a:off x="2072167" y="3810744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Smiley Face 14"/>
          <p:cNvSpPr/>
          <p:nvPr/>
        </p:nvSpPr>
        <p:spPr>
          <a:xfrm>
            <a:off x="1294326" y="3367964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Smiley Face 15"/>
          <p:cNvSpPr/>
          <p:nvPr/>
        </p:nvSpPr>
        <p:spPr>
          <a:xfrm>
            <a:off x="1651453" y="3367964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Smiley Face 16"/>
          <p:cNvSpPr/>
          <p:nvPr/>
        </p:nvSpPr>
        <p:spPr>
          <a:xfrm>
            <a:off x="2013248" y="3356992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Smiley Face 17"/>
          <p:cNvSpPr/>
          <p:nvPr/>
        </p:nvSpPr>
        <p:spPr>
          <a:xfrm>
            <a:off x="4329148" y="4108617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Smiley Face 18"/>
          <p:cNvSpPr/>
          <p:nvPr/>
        </p:nvSpPr>
        <p:spPr>
          <a:xfrm>
            <a:off x="4324133" y="3760529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Smiley Face 19"/>
          <p:cNvSpPr/>
          <p:nvPr/>
        </p:nvSpPr>
        <p:spPr>
          <a:xfrm>
            <a:off x="4360048" y="3433192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Smiley Face 20"/>
          <p:cNvSpPr/>
          <p:nvPr/>
        </p:nvSpPr>
        <p:spPr>
          <a:xfrm>
            <a:off x="4113124" y="4194836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Smiley Face 21"/>
          <p:cNvSpPr/>
          <p:nvPr/>
        </p:nvSpPr>
        <p:spPr>
          <a:xfrm>
            <a:off x="4139952" y="3878293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Smiley Face 22"/>
          <p:cNvSpPr/>
          <p:nvPr/>
        </p:nvSpPr>
        <p:spPr>
          <a:xfrm>
            <a:off x="4139952" y="3605661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Smiley Face 23"/>
          <p:cNvSpPr/>
          <p:nvPr/>
        </p:nvSpPr>
        <p:spPr>
          <a:xfrm>
            <a:off x="4108109" y="3300028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" name="Smiley Face 24"/>
          <p:cNvSpPr/>
          <p:nvPr/>
        </p:nvSpPr>
        <p:spPr>
          <a:xfrm>
            <a:off x="6963544" y="4317268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Smiley Face 25"/>
          <p:cNvSpPr/>
          <p:nvPr/>
        </p:nvSpPr>
        <p:spPr>
          <a:xfrm>
            <a:off x="7380312" y="3469406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" name="Smiley Face 26"/>
          <p:cNvSpPr/>
          <p:nvPr/>
        </p:nvSpPr>
        <p:spPr>
          <a:xfrm>
            <a:off x="7488324" y="3713406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" name="Smiley Face 27"/>
          <p:cNvSpPr/>
          <p:nvPr/>
        </p:nvSpPr>
        <p:spPr>
          <a:xfrm>
            <a:off x="6588224" y="3664558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" name="Smiley Face 28"/>
          <p:cNvSpPr/>
          <p:nvPr/>
        </p:nvSpPr>
        <p:spPr>
          <a:xfrm>
            <a:off x="6696236" y="3634292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Smiley Face 29"/>
          <p:cNvSpPr/>
          <p:nvPr/>
        </p:nvSpPr>
        <p:spPr>
          <a:xfrm>
            <a:off x="6588224" y="3433192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Smiley Face 30"/>
          <p:cNvSpPr/>
          <p:nvPr/>
        </p:nvSpPr>
        <p:spPr>
          <a:xfrm>
            <a:off x="6935835" y="4146911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" name="Smiley Face 31"/>
          <p:cNvSpPr/>
          <p:nvPr/>
        </p:nvSpPr>
        <p:spPr>
          <a:xfrm>
            <a:off x="1619672" y="4202330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" name="Smiley Face 32"/>
          <p:cNvSpPr/>
          <p:nvPr/>
        </p:nvSpPr>
        <p:spPr>
          <a:xfrm>
            <a:off x="7099176" y="4310341"/>
            <a:ext cx="216024" cy="2663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365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620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791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Factors that affect Canada’s population distribution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Nearness to water – drinking, transportation &amp; recreation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Warmer climate – warm summers &amp; cold winters</a:t>
            </a:r>
          </a:p>
          <a:p>
            <a:pPr marL="514350" indent="-514350">
              <a:buAutoNum type="arabicPeriod"/>
            </a:pPr>
            <a:r>
              <a:rPr lang="en-US" dirty="0" smtClean="0"/>
              <a:t>Relatively flat (housing, industry roads)and fertile land (agriculture)</a:t>
            </a:r>
          </a:p>
          <a:p>
            <a:pPr marL="514350" indent="-514350">
              <a:buAutoNum type="arabicPeriod"/>
            </a:pPr>
            <a:r>
              <a:rPr lang="en-US" dirty="0" smtClean="0"/>
              <a:t>Near existing cities for employment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Close to the USA for economic trade.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848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Density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Population Density is </a:t>
            </a:r>
            <a:r>
              <a:rPr lang="en-CA" u="sng" dirty="0" smtClean="0"/>
              <a:t>_the _number of people per square kilometer</a:t>
            </a:r>
          </a:p>
          <a:p>
            <a:endParaRPr lang="en-US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81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density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A locale example of an area with a high population density would be </a:t>
            </a:r>
            <a:r>
              <a:rPr lang="en-CA" sz="2800" u="sng" dirty="0" smtClean="0"/>
              <a:t>_dense (i.e... Activa)___ </a:t>
            </a:r>
            <a:r>
              <a:rPr lang="en-CA" sz="2800" dirty="0" smtClean="0"/>
              <a:t>and an area with a low population density would be </a:t>
            </a:r>
            <a:r>
              <a:rPr lang="en-CA" sz="2800" u="sng" dirty="0" smtClean="0"/>
              <a:t>__sparse </a:t>
            </a:r>
            <a:r>
              <a:rPr lang="en-CA" sz="2800" dirty="0" smtClean="0"/>
              <a:t>(</a:t>
            </a:r>
            <a:r>
              <a:rPr lang="en-CA" sz="2800" u="sng" dirty="0" smtClean="0"/>
              <a:t>i.e. Preston). </a:t>
            </a:r>
          </a:p>
          <a:p>
            <a:pPr marL="0" indent="0">
              <a:buNone/>
            </a:pPr>
            <a:r>
              <a:rPr lang="en-CA" dirty="0" smtClean="0"/>
              <a:t>	HIGH					LOW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115616" y="4653136"/>
            <a:ext cx="2376264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64088" y="4653136"/>
            <a:ext cx="2376264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5-Point Star 6"/>
          <p:cNvSpPr/>
          <p:nvPr/>
        </p:nvSpPr>
        <p:spPr>
          <a:xfrm>
            <a:off x="1391072" y="4974735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5-Point Star 7"/>
          <p:cNvSpPr/>
          <p:nvPr/>
        </p:nvSpPr>
        <p:spPr>
          <a:xfrm>
            <a:off x="1763688" y="4807946"/>
            <a:ext cx="252028" cy="2854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5-Point Star 8"/>
          <p:cNvSpPr/>
          <p:nvPr/>
        </p:nvSpPr>
        <p:spPr>
          <a:xfrm>
            <a:off x="2411760" y="4828484"/>
            <a:ext cx="288032" cy="2758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5-Point Star 9"/>
          <p:cNvSpPr/>
          <p:nvPr/>
        </p:nvSpPr>
        <p:spPr>
          <a:xfrm>
            <a:off x="1543472" y="5127135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5-Point Star 10"/>
          <p:cNvSpPr/>
          <p:nvPr/>
        </p:nvSpPr>
        <p:spPr>
          <a:xfrm>
            <a:off x="1944654" y="5337212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5-Point Star 11"/>
          <p:cNvSpPr/>
          <p:nvPr/>
        </p:nvSpPr>
        <p:spPr>
          <a:xfrm>
            <a:off x="1535088" y="5431935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5-Point Star 12"/>
          <p:cNvSpPr/>
          <p:nvPr/>
        </p:nvSpPr>
        <p:spPr>
          <a:xfrm>
            <a:off x="2229272" y="5378310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" name="5-Point Star 13"/>
          <p:cNvSpPr/>
          <p:nvPr/>
        </p:nvSpPr>
        <p:spPr>
          <a:xfrm>
            <a:off x="2555776" y="5172757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5-Point Star 14"/>
          <p:cNvSpPr/>
          <p:nvPr/>
        </p:nvSpPr>
        <p:spPr>
          <a:xfrm>
            <a:off x="2118302" y="5172757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5-Point Star 15"/>
          <p:cNvSpPr/>
          <p:nvPr/>
        </p:nvSpPr>
        <p:spPr>
          <a:xfrm>
            <a:off x="2661705" y="5507899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5-Point Star 16"/>
          <p:cNvSpPr/>
          <p:nvPr/>
        </p:nvSpPr>
        <p:spPr>
          <a:xfrm>
            <a:off x="2000672" y="4821091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5-Point Star 17"/>
          <p:cNvSpPr/>
          <p:nvPr/>
        </p:nvSpPr>
        <p:spPr>
          <a:xfrm>
            <a:off x="2946407" y="5279535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5-Point Star 18"/>
          <p:cNvSpPr/>
          <p:nvPr/>
        </p:nvSpPr>
        <p:spPr>
          <a:xfrm>
            <a:off x="2699792" y="4982379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5-Point Star 19"/>
          <p:cNvSpPr/>
          <p:nvPr/>
        </p:nvSpPr>
        <p:spPr>
          <a:xfrm>
            <a:off x="2441476" y="5486041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5-Point Star 20"/>
          <p:cNvSpPr/>
          <p:nvPr/>
        </p:nvSpPr>
        <p:spPr>
          <a:xfrm>
            <a:off x="2841188" y="4867957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5-Point Star 21"/>
          <p:cNvSpPr/>
          <p:nvPr/>
        </p:nvSpPr>
        <p:spPr>
          <a:xfrm>
            <a:off x="1566408" y="4836815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5-Point Star 22"/>
          <p:cNvSpPr/>
          <p:nvPr/>
        </p:nvSpPr>
        <p:spPr>
          <a:xfrm>
            <a:off x="1306488" y="5252307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5" name="5-Point Star 24"/>
          <p:cNvSpPr/>
          <p:nvPr/>
        </p:nvSpPr>
        <p:spPr>
          <a:xfrm>
            <a:off x="1695872" y="5279535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5-Point Star 25"/>
          <p:cNvSpPr/>
          <p:nvPr/>
        </p:nvSpPr>
        <p:spPr>
          <a:xfrm>
            <a:off x="2229272" y="4984645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" name="5-Point Star 26"/>
          <p:cNvSpPr/>
          <p:nvPr/>
        </p:nvSpPr>
        <p:spPr>
          <a:xfrm>
            <a:off x="1889702" y="5096321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8" name="5-Point Star 27"/>
          <p:cNvSpPr/>
          <p:nvPr/>
        </p:nvSpPr>
        <p:spPr>
          <a:xfrm>
            <a:off x="2343572" y="5114234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9" name="5-Point Star 28"/>
          <p:cNvSpPr/>
          <p:nvPr/>
        </p:nvSpPr>
        <p:spPr>
          <a:xfrm>
            <a:off x="6433147" y="5381896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5-Point Star 29"/>
          <p:cNvSpPr/>
          <p:nvPr/>
        </p:nvSpPr>
        <p:spPr>
          <a:xfrm>
            <a:off x="2784376" y="5279535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5-Point Star 30"/>
          <p:cNvSpPr/>
          <p:nvPr/>
        </p:nvSpPr>
        <p:spPr>
          <a:xfrm>
            <a:off x="6323620" y="4848441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" name="5-Point Star 31"/>
          <p:cNvSpPr/>
          <p:nvPr/>
        </p:nvSpPr>
        <p:spPr>
          <a:xfrm>
            <a:off x="5724128" y="5164754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" name="5-Point Star 32"/>
          <p:cNvSpPr/>
          <p:nvPr/>
        </p:nvSpPr>
        <p:spPr>
          <a:xfrm>
            <a:off x="7092280" y="5172757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5-Point Star 33"/>
          <p:cNvSpPr/>
          <p:nvPr/>
        </p:nvSpPr>
        <p:spPr>
          <a:xfrm>
            <a:off x="5952728" y="5626379"/>
            <a:ext cx="228600" cy="25917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3556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World Population Density Map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815111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34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270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Canada’s Population Distribution and Density</vt:lpstr>
      <vt:lpstr>Canada’s Population Distribution</vt:lpstr>
      <vt:lpstr>Population Distribution</vt:lpstr>
      <vt:lpstr>Types of Population Distribution</vt:lpstr>
      <vt:lpstr>PowerPoint Presentation</vt:lpstr>
      <vt:lpstr>5 Factors that affect Canada’s population distribution</vt:lpstr>
      <vt:lpstr>Population Density</vt:lpstr>
      <vt:lpstr>2 types of density</vt:lpstr>
      <vt:lpstr>World Population Density Map</vt:lpstr>
      <vt:lpstr>Population Density Formula</vt:lpstr>
      <vt:lpstr>Making Predictions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Canada’s Population Distribution and Density</dc:title>
  <dc:creator>WRDSB</dc:creator>
  <cp:lastModifiedBy>WRDSB</cp:lastModifiedBy>
  <cp:revision>7</cp:revision>
  <dcterms:created xsi:type="dcterms:W3CDTF">2014-04-24T17:40:31Z</dcterms:created>
  <dcterms:modified xsi:type="dcterms:W3CDTF">2014-04-24T18:40:39Z</dcterms:modified>
</cp:coreProperties>
</file>