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AC74E0-E4BE-44B2-95F0-179C1BAFFBF5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7A909D-3DD8-4F23-AE40-E4D850AC8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2464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8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719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09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06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5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250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76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026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348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8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44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D77BA-3145-4899-9C8B-78A68BFAECE1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B069A-6E9A-4726-A1C8-BE4AA35A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68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Factors Affecting Urban Land use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7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Land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Highest in areas of the city that most “accessible”</a:t>
            </a:r>
          </a:p>
          <a:p>
            <a:pPr lvl="1"/>
            <a:r>
              <a:rPr lang="en-CA" dirty="0" smtClean="0"/>
              <a:t>CBD (so…..high building)</a:t>
            </a:r>
          </a:p>
          <a:p>
            <a:pPr lvl="1"/>
            <a:r>
              <a:rPr lang="en-CA" dirty="0" smtClean="0"/>
              <a:t>Along major transportation routes</a:t>
            </a:r>
          </a:p>
          <a:p>
            <a:r>
              <a:rPr lang="en-CA" dirty="0" smtClean="0"/>
              <a:t>New housing developments now have smaller </a:t>
            </a:r>
            <a:r>
              <a:rPr lang="en-CA" dirty="0" smtClean="0"/>
              <a:t>lots</a:t>
            </a:r>
          </a:p>
          <a:p>
            <a:pPr lvl="1"/>
            <a:r>
              <a:rPr lang="en-US" dirty="0" err="1" smtClean="0"/>
              <a:t>Activa</a:t>
            </a:r>
            <a:r>
              <a:rPr lang="en-US" dirty="0" smtClean="0"/>
              <a:t> vs Laurentian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23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Zoning bylaws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Laws</a:t>
            </a:r>
          </a:p>
          <a:p>
            <a:r>
              <a:rPr lang="en-CA" dirty="0" smtClean="0"/>
              <a:t>Usually passed by city governments</a:t>
            </a:r>
          </a:p>
          <a:p>
            <a:r>
              <a:rPr lang="en-CA" dirty="0" smtClean="0"/>
              <a:t>Control kind and amount of development in an area</a:t>
            </a:r>
          </a:p>
          <a:p>
            <a:r>
              <a:rPr lang="en-CA" dirty="0" smtClean="0"/>
              <a:t>Helps to avoid conflict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09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Climate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Winter-city concept</a:t>
            </a:r>
          </a:p>
          <a:p>
            <a:pPr lvl="1"/>
            <a:r>
              <a:rPr lang="en-CA" dirty="0" smtClean="0"/>
              <a:t>Buildings that are “Livable” during winter and summer</a:t>
            </a:r>
          </a:p>
          <a:p>
            <a:pPr lvl="1"/>
            <a:r>
              <a:rPr lang="en-CA" dirty="0" smtClean="0"/>
              <a:t>i.e. underground walkways, malls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78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Widespread use of the automobile after WWII changed urban areas</a:t>
            </a:r>
          </a:p>
          <a:p>
            <a:pPr lvl="1"/>
            <a:r>
              <a:rPr lang="en-CA" dirty="0" smtClean="0"/>
              <a:t>Wider arterial roads</a:t>
            </a:r>
          </a:p>
          <a:p>
            <a:pPr lvl="1"/>
            <a:r>
              <a:rPr lang="en-CA" dirty="0" smtClean="0"/>
              <a:t>Local roads designed to slow traffic</a:t>
            </a:r>
          </a:p>
          <a:p>
            <a:pPr lvl="1"/>
            <a:r>
              <a:rPr lang="en-CA" dirty="0" smtClean="0"/>
              <a:t>Large parking lots</a:t>
            </a:r>
          </a:p>
          <a:p>
            <a:r>
              <a:rPr lang="en-CA" smtClean="0"/>
              <a:t>Suburban sprawl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13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2680"/>
            <a:ext cx="5400600" cy="43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88224" y="2492896"/>
            <a:ext cx="12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Los </a:t>
            </a:r>
            <a:r>
              <a:rPr lang="en-CA" dirty="0" err="1" smtClean="0"/>
              <a:t>Angelos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155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logto.com/upload/2011/09/201198-Don-Mills-Mall-Ae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04664"/>
            <a:ext cx="841175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64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Factors Affecting Urban Land use </vt:lpstr>
      <vt:lpstr>Land Value</vt:lpstr>
      <vt:lpstr>Zoning bylaws</vt:lpstr>
      <vt:lpstr>Climate</vt:lpstr>
      <vt:lpstr>Technology</vt:lpstr>
      <vt:lpstr>PowerPoint Presentation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Urban Land use</dc:title>
  <dc:creator>WRDSB</dc:creator>
  <cp:lastModifiedBy>WRDSB</cp:lastModifiedBy>
  <cp:revision>10</cp:revision>
  <cp:lastPrinted>2014-05-28T17:27:58Z</cp:lastPrinted>
  <dcterms:created xsi:type="dcterms:W3CDTF">2012-11-16T21:43:13Z</dcterms:created>
  <dcterms:modified xsi:type="dcterms:W3CDTF">2014-05-28T17:38:14Z</dcterms:modified>
</cp:coreProperties>
</file>