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Source Code Pro" panose="020B0604020202020204" charset="0"/>
      <p:regular r:id="rId10"/>
      <p:bold r:id="rId11"/>
    </p:embeddedFont>
    <p:embeddedFont>
      <p:font typeface="Amatic SC" panose="020B0604020202020204" charset="0"/>
      <p:regular r:id="rId12"/>
      <p:bold r:id="rId1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9743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4EUTMPuvH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DkiuaFCu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g5H9f3nGHw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International Time Zones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Longitude and Time Zones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217125" y="1525325"/>
            <a:ext cx="6510900" cy="305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 b="1" dirty="0"/>
              <a:t>There are 24 time zones, with 1 hour difference between them.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b="1" dirty="0"/>
              <a:t>Each time zone is 15 degrees (360/24 = 15)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b="1" dirty="0"/>
              <a:t>Every place within a zone has the same time = standard time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b="1" dirty="0"/>
              <a:t>It was developed by Sir </a:t>
            </a:r>
            <a:r>
              <a:rPr lang="en-GB" b="1" dirty="0" err="1"/>
              <a:t>Sandford</a:t>
            </a:r>
            <a:r>
              <a:rPr lang="en-GB" b="1" dirty="0"/>
              <a:t> </a:t>
            </a:r>
            <a:r>
              <a:rPr lang="en-GB" b="1" dirty="0" err="1"/>
              <a:t>Flemming</a:t>
            </a:r>
            <a:r>
              <a:rPr lang="en-GB" b="1" dirty="0"/>
              <a:t>, a Scottish Born Canadian.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025" y="1863300"/>
            <a:ext cx="2227375" cy="16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Prime Meridian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 sz="1600" b="1" dirty="0"/>
              <a:t>Centre of time zones, 0 degrees longitude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sz="1600" b="1" dirty="0"/>
              <a:t>This is called ‘Greenwich Time (GMT) and all others are compared to it.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sz="1600" b="1" dirty="0"/>
              <a:t>WEST of the Prime Meridian, zones are behind time (subtract); Toronto is 5 zones to the west of GMT so we are 5 hours behind GMT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sz="1600" b="1" dirty="0"/>
              <a:t>EAST of the Prime Meridian, zones are ahead of time (add); Moscow is 2 zones to the west, therefore they are 2 hours ahead of GMT</a:t>
            </a:r>
          </a:p>
          <a:p>
            <a:pPr marL="457200" lvl="0" indent="-228600">
              <a:spcBef>
                <a:spcPts val="0"/>
              </a:spcBef>
            </a:pPr>
            <a:r>
              <a:rPr lang="en-GB" sz="1600" b="1" dirty="0"/>
              <a:t>Countries may modify the zones for political reasons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050" y="1228675"/>
            <a:ext cx="561975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International Date LIne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0918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 b="1" dirty="0"/>
              <a:t>A longitudinal line that follows the 180 degree line through the Pacific Ocean, therefore not passing through any major land masses.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b="1" dirty="0"/>
              <a:t>If you cross it moving westward, you add a day</a:t>
            </a:r>
          </a:p>
          <a:p>
            <a:pPr marL="457200" lvl="0" indent="-228600">
              <a:spcBef>
                <a:spcPts val="0"/>
              </a:spcBef>
            </a:pPr>
            <a:r>
              <a:rPr lang="en-GB" b="1" dirty="0"/>
              <a:t>If you cross it moving eastward, you lose a day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975" y="1250950"/>
            <a:ext cx="320040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Daylight savings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2133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 b="1" dirty="0"/>
              <a:t>Countries change time according to the season (fall - back, spring - forward)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b="1" dirty="0"/>
              <a:t>During the summer ‘Daylight Savings’ is used to extend the daylight hours into the evening when most people are awake.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b="1" dirty="0"/>
              <a:t>Not all countries use Daylight Savings</a:t>
            </a:r>
          </a:p>
          <a:p>
            <a:pPr lvl="0">
              <a:spcBef>
                <a:spcPts val="0"/>
              </a:spcBef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Movie Trailer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842" y="2809799"/>
            <a:ext cx="2710174" cy="21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Videos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International Time Zones</a:t>
            </a:r>
          </a:p>
          <a:p>
            <a:pPr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Jet Lag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253</Words>
  <Application>Microsoft Office PowerPoint</Application>
  <PresentationFormat>On-screen Show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Source Code Pro</vt:lpstr>
      <vt:lpstr>Amatic SC</vt:lpstr>
      <vt:lpstr>beach-day</vt:lpstr>
      <vt:lpstr>International Time Zones</vt:lpstr>
      <vt:lpstr>Longitude and Time Zones</vt:lpstr>
      <vt:lpstr>Prime Meridian</vt:lpstr>
      <vt:lpstr>PowerPoint Presentation</vt:lpstr>
      <vt:lpstr>International Date LIne</vt:lpstr>
      <vt:lpstr>Daylight savings</vt:lpstr>
      <vt:lpstr>Videos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Time Zones</dc:title>
  <dc:creator>Anna de Boer</dc:creator>
  <cp:lastModifiedBy>WRDSB</cp:lastModifiedBy>
  <cp:revision>5</cp:revision>
  <dcterms:modified xsi:type="dcterms:W3CDTF">2016-09-28T12:46:45Z</dcterms:modified>
</cp:coreProperties>
</file>