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AA62B-9D7F-4C00-8259-AF38766D7342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DE4C9-0194-4EA4-B8A5-5F742EDBB9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8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DE4C9-0194-4EA4-B8A5-5F742EDBB96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411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07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75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85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338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28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26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010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96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72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407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92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5F854-FC8C-4837-8B73-8B95152087B8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22375-7EF3-4FC1-8E77-6406D6F764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87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 &amp; Travel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12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Allocentric</a:t>
            </a:r>
            <a:r>
              <a:rPr lang="en-US" dirty="0" smtClean="0"/>
              <a:t> Travelers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Characterized by:</a:t>
            </a:r>
          </a:p>
          <a:p>
            <a:pPr lvl="1"/>
            <a:r>
              <a:rPr lang="en-US" dirty="0" smtClean="0"/>
              <a:t>Adventuresome and like to explore alone or in small groups</a:t>
            </a:r>
          </a:p>
          <a:p>
            <a:pPr lvl="1"/>
            <a:r>
              <a:rPr lang="en-US" dirty="0" smtClean="0"/>
              <a:t>Enjoys new experiences and discovery</a:t>
            </a:r>
          </a:p>
          <a:p>
            <a:pPr lvl="1"/>
            <a:r>
              <a:rPr lang="en-US" dirty="0" smtClean="0"/>
              <a:t>Seeks different destinations before others have been there</a:t>
            </a:r>
          </a:p>
          <a:p>
            <a:pPr lvl="1"/>
            <a:r>
              <a:rPr lang="en-US" dirty="0" smtClean="0"/>
              <a:t>High activity levels</a:t>
            </a:r>
          </a:p>
          <a:p>
            <a:pPr lvl="1"/>
            <a:r>
              <a:rPr lang="en-US" dirty="0" smtClean="0"/>
              <a:t>Prefer areas that are not ‘touristy’</a:t>
            </a:r>
          </a:p>
          <a:p>
            <a:pPr lvl="1"/>
            <a:r>
              <a:rPr lang="en-US" dirty="0" smtClean="0"/>
              <a:t>Will accept basic conveniences in accommodations and food</a:t>
            </a:r>
          </a:p>
          <a:p>
            <a:pPr lvl="1"/>
            <a:r>
              <a:rPr lang="en-US" dirty="0" smtClean="0"/>
              <a:t>Enjoy meeting and dealing with people from another country or culture</a:t>
            </a:r>
          </a:p>
        </p:txBody>
      </p:sp>
    </p:spTree>
    <p:extLst>
      <p:ext uri="{BB962C8B-B14F-4D97-AF65-F5344CB8AC3E}">
        <p14:creationId xmlns:p14="http://schemas.microsoft.com/office/powerpoint/2010/main" val="21959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Allocentric</a:t>
            </a:r>
            <a:r>
              <a:rPr lang="en-US" dirty="0" smtClean="0"/>
              <a:t> </a:t>
            </a:r>
            <a:r>
              <a:rPr lang="en-US" dirty="0" err="1" smtClean="0"/>
              <a:t>Travellers</a:t>
            </a:r>
            <a:r>
              <a:rPr lang="en-US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Tourism do you think </a:t>
            </a:r>
            <a:r>
              <a:rPr lang="en-US" dirty="0" err="1" smtClean="0"/>
              <a:t>Allocentric</a:t>
            </a:r>
            <a:r>
              <a:rPr lang="en-US" dirty="0" smtClean="0"/>
              <a:t> </a:t>
            </a:r>
            <a:r>
              <a:rPr lang="en-US" dirty="0" err="1" smtClean="0"/>
              <a:t>Travellers</a:t>
            </a:r>
            <a:r>
              <a:rPr lang="en-US" dirty="0" smtClean="0"/>
              <a:t> prefer?</a:t>
            </a:r>
          </a:p>
          <a:p>
            <a:pPr lvl="1"/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Adventure</a:t>
            </a:r>
          </a:p>
          <a:p>
            <a:pPr lvl="1"/>
            <a:r>
              <a:rPr lang="en-US" dirty="0" smtClean="0"/>
              <a:t>Wilderness</a:t>
            </a:r>
          </a:p>
          <a:p>
            <a:pPr lvl="1"/>
            <a:r>
              <a:rPr lang="en-US" dirty="0" smtClean="0"/>
              <a:t>Nature</a:t>
            </a:r>
          </a:p>
          <a:p>
            <a:pPr lvl="1"/>
            <a:r>
              <a:rPr lang="en-US" dirty="0" smtClean="0"/>
              <a:t>Cultural</a:t>
            </a:r>
          </a:p>
          <a:p>
            <a:pPr lvl="1"/>
            <a:r>
              <a:rPr lang="en-US" dirty="0" smtClean="0"/>
              <a:t>Ecotourism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71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Psychocentric</a:t>
            </a:r>
            <a:r>
              <a:rPr lang="en-US" dirty="0" smtClean="0"/>
              <a:t> </a:t>
            </a:r>
            <a:r>
              <a:rPr lang="en-US" dirty="0" err="1" smtClean="0"/>
              <a:t>Travellers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Psychocentric</a:t>
            </a:r>
            <a:r>
              <a:rPr lang="en-US" dirty="0" smtClean="0"/>
              <a:t> </a:t>
            </a:r>
            <a:r>
              <a:rPr lang="en-US" dirty="0" err="1" smtClean="0"/>
              <a:t>travellers</a:t>
            </a:r>
            <a:r>
              <a:rPr lang="en-US" dirty="0" smtClean="0"/>
              <a:t> prefer familiar travel, where activities, schedules and surroundings are consistent and lack surprises. 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Canada’s Wonderland</a:t>
            </a:r>
          </a:p>
          <a:p>
            <a:pPr lvl="1"/>
            <a:r>
              <a:rPr lang="en-US" dirty="0" smtClean="0"/>
              <a:t>Niagara Falls</a:t>
            </a:r>
          </a:p>
          <a:p>
            <a:pPr lvl="1"/>
            <a:r>
              <a:rPr lang="en-US" dirty="0" smtClean="0"/>
              <a:t>Rogers Centre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1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Psychocentric</a:t>
            </a:r>
            <a:r>
              <a:rPr lang="en-US" dirty="0" smtClean="0"/>
              <a:t> cont.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Characterized by</a:t>
            </a:r>
          </a:p>
          <a:p>
            <a:pPr lvl="1"/>
            <a:r>
              <a:rPr lang="en-US" dirty="0" smtClean="0"/>
              <a:t>Prefer the tour package</a:t>
            </a:r>
          </a:p>
          <a:p>
            <a:pPr lvl="1"/>
            <a:r>
              <a:rPr lang="en-US" dirty="0" smtClean="0"/>
              <a:t>Not highly active</a:t>
            </a:r>
          </a:p>
          <a:p>
            <a:pPr lvl="1"/>
            <a:r>
              <a:rPr lang="en-US" dirty="0" smtClean="0"/>
              <a:t>Prefer common place activities (</a:t>
            </a:r>
            <a:r>
              <a:rPr lang="en-US" dirty="0" err="1" smtClean="0"/>
              <a:t>ie</a:t>
            </a:r>
            <a:r>
              <a:rPr lang="en-US" dirty="0" smtClean="0"/>
              <a:t> sun, sand and surf) </a:t>
            </a:r>
          </a:p>
          <a:p>
            <a:pPr lvl="1"/>
            <a:r>
              <a:rPr lang="en-US" dirty="0" smtClean="0"/>
              <a:t>Drive rather than fly</a:t>
            </a:r>
          </a:p>
          <a:p>
            <a:pPr lvl="1"/>
            <a:r>
              <a:rPr lang="en-US" dirty="0" smtClean="0"/>
              <a:t>Prefer a familiar tourist destination with accommodations, shops </a:t>
            </a:r>
            <a:r>
              <a:rPr lang="en-US" dirty="0" err="1" smtClean="0"/>
              <a:t>etc</a:t>
            </a:r>
            <a:r>
              <a:rPr lang="en-US" dirty="0" smtClean="0"/>
              <a:t> similar to those at home</a:t>
            </a:r>
          </a:p>
          <a:p>
            <a:pPr lvl="1"/>
            <a:r>
              <a:rPr lang="en-US" dirty="0" smtClean="0"/>
              <a:t>Don’t want a ‘foreign’ atmosphere </a:t>
            </a:r>
          </a:p>
          <a:p>
            <a:pPr lvl="1"/>
            <a:r>
              <a:rPr lang="en-US" dirty="0" smtClean="0"/>
              <a:t>Comfortable being around other tourists</a:t>
            </a:r>
          </a:p>
          <a:p>
            <a:pPr lvl="1"/>
            <a:r>
              <a:rPr lang="en-US" dirty="0" smtClean="0"/>
              <a:t>Prefer to have all </a:t>
            </a:r>
            <a:r>
              <a:rPr lang="en-US" dirty="0" smtClean="0"/>
              <a:t>the </a:t>
            </a:r>
            <a:r>
              <a:rPr lang="en-US" dirty="0" smtClean="0"/>
              <a:t>travel arrangements made for them </a:t>
            </a:r>
          </a:p>
          <a:p>
            <a:pPr lvl="1"/>
            <a:r>
              <a:rPr lang="en-US" dirty="0" smtClean="0"/>
              <a:t>Non-risk takers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7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Psychocentric</a:t>
            </a:r>
            <a:r>
              <a:rPr lang="en-US" dirty="0" smtClean="0"/>
              <a:t> cont.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Tourism do you think </a:t>
            </a:r>
            <a:r>
              <a:rPr lang="en-US" dirty="0" err="1" smtClean="0"/>
              <a:t>psychocentric</a:t>
            </a:r>
            <a:r>
              <a:rPr lang="en-US" dirty="0" smtClean="0"/>
              <a:t> travelers prefer?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Recreation</a:t>
            </a:r>
          </a:p>
          <a:p>
            <a:pPr lvl="1"/>
            <a:r>
              <a:rPr lang="en-US" dirty="0" smtClean="0"/>
              <a:t>Sports</a:t>
            </a:r>
          </a:p>
          <a:p>
            <a:pPr lvl="1"/>
            <a:r>
              <a:rPr lang="en-US" dirty="0" smtClean="0"/>
              <a:t>Business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65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Midcentric</a:t>
            </a:r>
            <a:r>
              <a:rPr lang="en-US" dirty="0" smtClean="0"/>
              <a:t> </a:t>
            </a:r>
            <a:r>
              <a:rPr lang="en-US" dirty="0" err="1" smtClean="0"/>
              <a:t>Travellers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Midcentric</a:t>
            </a:r>
            <a:r>
              <a:rPr lang="en-US" dirty="0" smtClean="0"/>
              <a:t> </a:t>
            </a:r>
            <a:r>
              <a:rPr lang="en-US" dirty="0" err="1" smtClean="0"/>
              <a:t>travellers</a:t>
            </a:r>
            <a:r>
              <a:rPr lang="en-US" dirty="0" smtClean="0"/>
              <a:t> travel to obtain a break in routine. They usually like variety without being too exotic.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Florida</a:t>
            </a:r>
          </a:p>
          <a:p>
            <a:pPr lvl="1"/>
            <a:r>
              <a:rPr lang="en-US" dirty="0" smtClean="0"/>
              <a:t>Hawaii</a:t>
            </a:r>
          </a:p>
          <a:p>
            <a:pPr lvl="1"/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South Africa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116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Plog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4" y="1412776"/>
            <a:ext cx="7776864" cy="52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4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Midcentric</a:t>
            </a:r>
            <a:r>
              <a:rPr lang="en-US" dirty="0" smtClean="0"/>
              <a:t> cont.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Characterized by:</a:t>
            </a:r>
          </a:p>
          <a:p>
            <a:pPr lvl="1"/>
            <a:r>
              <a:rPr lang="en-US" dirty="0" smtClean="0"/>
              <a:t>Preference for controlled environments</a:t>
            </a:r>
          </a:p>
          <a:p>
            <a:pPr lvl="1"/>
            <a:r>
              <a:rPr lang="en-US" dirty="0" smtClean="0"/>
              <a:t>Willing to take risks</a:t>
            </a:r>
          </a:p>
          <a:p>
            <a:pPr lvl="1"/>
            <a:r>
              <a:rPr lang="en-US" dirty="0" smtClean="0"/>
              <a:t>Curiosity about new surroundings yet require some planned activities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04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Midcentric</a:t>
            </a:r>
            <a:r>
              <a:rPr lang="en-US" dirty="0" smtClean="0"/>
              <a:t> </a:t>
            </a:r>
            <a:r>
              <a:rPr lang="en-US" dirty="0" err="1" smtClean="0"/>
              <a:t>cont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tourism do you think </a:t>
            </a:r>
            <a:r>
              <a:rPr lang="en-US" dirty="0" err="1" smtClean="0"/>
              <a:t>Midcentric</a:t>
            </a:r>
            <a:r>
              <a:rPr lang="en-US" dirty="0" smtClean="0"/>
              <a:t> </a:t>
            </a:r>
            <a:r>
              <a:rPr lang="en-US" dirty="0" err="1" smtClean="0"/>
              <a:t>travellers</a:t>
            </a:r>
            <a:r>
              <a:rPr lang="en-US" dirty="0" smtClean="0"/>
              <a:t> prefer?</a:t>
            </a:r>
          </a:p>
          <a:p>
            <a:pPr lvl="1"/>
            <a:r>
              <a:rPr lang="en-US" dirty="0" smtClean="0"/>
              <a:t>Recreation</a:t>
            </a:r>
          </a:p>
          <a:p>
            <a:pPr lvl="1"/>
            <a:r>
              <a:rPr lang="en-US" dirty="0" smtClean="0"/>
              <a:t>Sports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Nature</a:t>
            </a:r>
          </a:p>
          <a:p>
            <a:pPr lvl="1"/>
            <a:r>
              <a:rPr lang="en-US" dirty="0" smtClean="0"/>
              <a:t>religious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673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Allocentric</a:t>
            </a:r>
            <a:r>
              <a:rPr lang="en-US" dirty="0" smtClean="0"/>
              <a:t> Travelers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Allocentric</a:t>
            </a:r>
            <a:r>
              <a:rPr lang="en-US" dirty="0" smtClean="0"/>
              <a:t> travelers view travel as a way of expressing inquisitiveness and </a:t>
            </a:r>
            <a:r>
              <a:rPr lang="en-US" dirty="0" err="1" smtClean="0"/>
              <a:t>curiousity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want to see and do new things and explore the world to the best of their ability.</a:t>
            </a:r>
          </a:p>
          <a:p>
            <a:r>
              <a:rPr lang="en-US" dirty="0" smtClean="0"/>
              <a:t>They enjoy adventure and risk taking. 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Mainland Africa</a:t>
            </a:r>
          </a:p>
          <a:p>
            <a:pPr lvl="1"/>
            <a:r>
              <a:rPr lang="en-US" dirty="0" smtClean="0"/>
              <a:t>Middle East</a:t>
            </a:r>
          </a:p>
          <a:p>
            <a:pPr lvl="1"/>
            <a:r>
              <a:rPr lang="en-US" dirty="0" err="1" smtClean="0"/>
              <a:t>Antartictica</a:t>
            </a:r>
            <a:endParaRPr lang="en-US" dirty="0" smtClean="0"/>
          </a:p>
          <a:p>
            <a:pPr lvl="1"/>
            <a:r>
              <a:rPr lang="en-US" dirty="0" smtClean="0"/>
              <a:t>South East Asia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89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314</Words>
  <Application>Microsoft Office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Personality &amp; Travel</vt:lpstr>
      <vt:lpstr>Psychocentric Travellers</vt:lpstr>
      <vt:lpstr>Psychocentric cont.</vt:lpstr>
      <vt:lpstr>Psychocentric cont.</vt:lpstr>
      <vt:lpstr>Midcentric Travellers</vt:lpstr>
      <vt:lpstr>Plog</vt:lpstr>
      <vt:lpstr>Midcentric cont.</vt:lpstr>
      <vt:lpstr>Midcentric cont</vt:lpstr>
      <vt:lpstr>Allocentric Travelers</vt:lpstr>
      <vt:lpstr>Allocentric Travelers</vt:lpstr>
      <vt:lpstr>Allocentric Travellers 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&amp; Travel</dc:title>
  <dc:creator>WRDSB</dc:creator>
  <cp:lastModifiedBy>WRDSB</cp:lastModifiedBy>
  <cp:revision>6</cp:revision>
  <dcterms:created xsi:type="dcterms:W3CDTF">2014-02-10T19:00:13Z</dcterms:created>
  <dcterms:modified xsi:type="dcterms:W3CDTF">2014-09-09T16:28:28Z</dcterms:modified>
</cp:coreProperties>
</file>