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CA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F4E904-6762-F949-ADDD-02B8B0FEE5AA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4E904-6762-F949-ADDD-02B8B0FEE5AA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D7B049-1508-8445-8F62-808A78CA1C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4E904-6762-F949-ADDD-02B8B0FEE5AA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D7B049-1508-8445-8F62-808A78CA1C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4E904-6762-F949-ADDD-02B8B0FEE5AA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D7B049-1508-8445-8F62-808A78CA1C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F4E904-6762-F949-ADDD-02B8B0FEE5AA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DD7B049-1508-8445-8F62-808A78CA1C1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4E904-6762-F949-ADDD-02B8B0FEE5AA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DD7B049-1508-8445-8F62-808A78CA1C1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4E904-6762-F949-ADDD-02B8B0FEE5AA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DD7B049-1508-8445-8F62-808A78CA1C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4E904-6762-F949-ADDD-02B8B0FEE5AA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D7B049-1508-8445-8F62-808A78CA1C1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4E904-6762-F949-ADDD-02B8B0FEE5AA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D7B049-1508-8445-8F62-808A78CA1C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F4E904-6762-F949-ADDD-02B8B0FEE5AA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DD7B049-1508-8445-8F62-808A78CA1C1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C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F4E904-6762-F949-ADDD-02B8B0FEE5AA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DD7B049-1508-8445-8F62-808A78CA1C1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F4E904-6762-F949-ADDD-02B8B0FEE5AA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DD7B049-1508-8445-8F62-808A78CA1C1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  <a:p>
            <a:pPr lvl="1" eaLnBrk="1" latinLnBrk="0" hangingPunct="1"/>
            <a:r>
              <a:rPr kumimoji="0" lang="en-CA" smtClean="0"/>
              <a:t>Second level</a:t>
            </a:r>
          </a:p>
          <a:p>
            <a:pPr lvl="2" eaLnBrk="1" latinLnBrk="0" hangingPunct="1"/>
            <a:r>
              <a:rPr kumimoji="0" lang="en-CA" smtClean="0"/>
              <a:t>Third level</a:t>
            </a:r>
          </a:p>
          <a:p>
            <a:pPr lvl="3" eaLnBrk="1" latinLnBrk="0" hangingPunct="1"/>
            <a:r>
              <a:rPr kumimoji="0" lang="en-CA" smtClean="0"/>
              <a:t>Fourth level</a:t>
            </a:r>
          </a:p>
          <a:p>
            <a:pPr lvl="4" eaLnBrk="1" latinLnBrk="0" hangingPunct="1"/>
            <a:r>
              <a:rPr kumimoji="0" lang="en-CA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Travel Motivators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5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Sunlust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i="1" dirty="0" smtClean="0"/>
              <a:t>Definition</a:t>
            </a:r>
            <a:r>
              <a:rPr lang="en-US" dirty="0" smtClean="0"/>
              <a:t> – tourists that tend to visit one destination which is chosen for its physical character (e.g. sun, beach, water sports)</a:t>
            </a:r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b="1" i="1" dirty="0" smtClean="0"/>
              <a:t>Motivators</a:t>
            </a:r>
          </a:p>
          <a:p>
            <a:r>
              <a:rPr lang="en-US" dirty="0" smtClean="0"/>
              <a:t>Recreation, relaxation &amp; entertainment</a:t>
            </a:r>
          </a:p>
          <a:p>
            <a:r>
              <a:rPr lang="en-US" dirty="0" smtClean="0"/>
              <a:t>A more passive recipient of cultural experiences and tends to expect culturally familiar forms of entertainment</a:t>
            </a:r>
          </a:p>
          <a:p>
            <a:r>
              <a:rPr lang="en-US" dirty="0" smtClean="0"/>
              <a:t>Does not seek learning experiences</a:t>
            </a:r>
          </a:p>
          <a:p>
            <a:r>
              <a:rPr lang="en-US" dirty="0" smtClean="0"/>
              <a:t>Simply looking for an opportunity to relieve stress of daily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64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Motivator </a:t>
            </a:r>
          </a:p>
          <a:p>
            <a:pPr lvl="1"/>
            <a:r>
              <a:rPr lang="en-US" sz="3500" dirty="0" smtClean="0"/>
              <a:t> promoter of an action</a:t>
            </a:r>
          </a:p>
          <a:p>
            <a:pPr lvl="1"/>
            <a:r>
              <a:rPr lang="en-US" sz="3500" dirty="0" smtClean="0"/>
              <a:t> to full fill a want or need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94867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Motivators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Relaxation</a:t>
            </a:r>
          </a:p>
          <a:p>
            <a:pPr marL="857250" lvl="1" indent="-457200"/>
            <a:r>
              <a:rPr lang="en-US" dirty="0" smtClean="0"/>
              <a:t>Enjoyment and relaxation at places involving the sun, beautiful scenery, warm oceans, skiing, golf,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Environmental</a:t>
            </a:r>
          </a:p>
          <a:p>
            <a:pPr marL="914400" lvl="1" indent="-514350"/>
            <a:r>
              <a:rPr lang="en-US" dirty="0" smtClean="0"/>
              <a:t>Desire to experience different landscapes, view wildlife, enjoy outdoor recreation</a:t>
            </a:r>
          </a:p>
          <a:p>
            <a:pPr marL="914400" lvl="1" indent="-514350"/>
            <a:r>
              <a:rPr lang="en-US" dirty="0" smtClean="0"/>
              <a:t>Photos safaris, diving a coral reef, ecotourism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38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Motivators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 smtClean="0"/>
              <a:t>Cultural</a:t>
            </a:r>
          </a:p>
          <a:p>
            <a:pPr>
              <a:buFontTx/>
              <a:buChar char="-"/>
            </a:pPr>
            <a:r>
              <a:rPr lang="en-US" dirty="0" smtClean="0"/>
              <a:t>Desire to explore art, folklore, history, food, religion, language, drama </a:t>
            </a:r>
            <a:r>
              <a:rPr lang="en-US" dirty="0" err="1" smtClean="0"/>
              <a:t>etc</a:t>
            </a:r>
            <a:r>
              <a:rPr lang="en-US" dirty="0" smtClean="0"/>
              <a:t> of different people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4"/>
            </a:pPr>
            <a:r>
              <a:rPr lang="en-US" b="1" dirty="0" smtClean="0"/>
              <a:t>Business/Professional</a:t>
            </a:r>
          </a:p>
          <a:p>
            <a:pPr>
              <a:buFontTx/>
              <a:buChar char="-"/>
            </a:pPr>
            <a:r>
              <a:rPr lang="en-US" dirty="0" smtClean="0"/>
              <a:t>Business conventions, workshops, trade shows</a:t>
            </a:r>
          </a:p>
          <a:p>
            <a:pPr>
              <a:buFontTx/>
              <a:buChar char="-"/>
            </a:pPr>
            <a:r>
              <a:rPr lang="en-US" dirty="0" smtClean="0"/>
              <a:t>Meetings with business partners, suppliers and customers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37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Motivators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b="1" dirty="0" smtClean="0"/>
              <a:t>Adventure</a:t>
            </a:r>
          </a:p>
          <a:p>
            <a:pPr>
              <a:buFontTx/>
              <a:buChar char="-"/>
            </a:pPr>
            <a:r>
              <a:rPr lang="en-US" dirty="0" smtClean="0"/>
              <a:t>Desire for exhilaration, risk, challenge and exploration</a:t>
            </a:r>
          </a:p>
          <a:p>
            <a:pPr>
              <a:buFontTx/>
              <a:buChar char="-"/>
            </a:pPr>
            <a:r>
              <a:rPr lang="en-US" dirty="0" smtClean="0"/>
              <a:t>Participation in something ‘completely’ different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b="1" dirty="0" smtClean="0"/>
              <a:t>Social &amp; Family</a:t>
            </a:r>
          </a:p>
          <a:p>
            <a:pPr>
              <a:buFontTx/>
              <a:buChar char="-"/>
            </a:pPr>
            <a:r>
              <a:rPr lang="en-US" dirty="0" smtClean="0"/>
              <a:t>Visit family or relatives</a:t>
            </a:r>
          </a:p>
          <a:p>
            <a:pPr>
              <a:buFontTx/>
              <a:buChar char="-"/>
            </a:pPr>
            <a:r>
              <a:rPr lang="en-US" dirty="0" smtClean="0"/>
              <a:t>Desire to cultivate new relationships</a:t>
            </a:r>
          </a:p>
          <a:p>
            <a:pPr>
              <a:buFontTx/>
              <a:buChar char="-"/>
            </a:pPr>
            <a:r>
              <a:rPr lang="en-US" dirty="0" smtClean="0"/>
              <a:t>Social interactions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52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Motivators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Specialty Travel</a:t>
            </a:r>
          </a:p>
          <a:p>
            <a:pPr>
              <a:buFontTx/>
              <a:buChar char="-"/>
            </a:pPr>
            <a:r>
              <a:rPr lang="en-US" dirty="0" smtClean="0"/>
              <a:t>‘Once in a life-time’ types of travel (e.g. Olympics, religious pilgrimages and health treatments)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25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Travel Motives of Canadian Tourists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Being together as a 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Feel at home, away from home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Visit family &amp; friends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Warm climate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Have fun and be entertained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See maximum in time available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Lakes &amp; streams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Meet people with similar interests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 to places where one feels safe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Predictable weather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7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5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Travel Motivators &amp; Types of Tourists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Wanderlust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 smtClean="0"/>
              <a:t>Definition</a:t>
            </a:r>
            <a:r>
              <a:rPr lang="en-US" dirty="0" smtClean="0"/>
              <a:t> – tourist who visits more than one destination and are actively seeking cultural experiences</a:t>
            </a:r>
          </a:p>
          <a:p>
            <a:pPr marL="0" indent="0">
              <a:buNone/>
            </a:pPr>
            <a:r>
              <a:rPr lang="en-US" b="1" i="1" dirty="0" smtClean="0"/>
              <a:t>Motivators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Curiosity about other cultures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Wish to learn about them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To participate in and enjoy a different culture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Have an interest in and sensitivity towards the culture they visit; though not always understanding 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98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68</TotalTime>
  <Words>333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Foundry</vt:lpstr>
      <vt:lpstr>Travel Motivators</vt:lpstr>
      <vt:lpstr>Definition</vt:lpstr>
      <vt:lpstr>Motivators </vt:lpstr>
      <vt:lpstr>Motivators cont.</vt:lpstr>
      <vt:lpstr>Motivators cont.</vt:lpstr>
      <vt:lpstr>Motivators cont.</vt:lpstr>
      <vt:lpstr>Travel Motives of Canadian Tourists</vt:lpstr>
      <vt:lpstr>Travel Motivators &amp; Types of Tourists</vt:lpstr>
      <vt:lpstr>Wanderlust</vt:lpstr>
      <vt:lpstr>Sunlust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 Motivators</dc:title>
  <dc:creator>Anna de Boer</dc:creator>
  <cp:lastModifiedBy>WRDSB</cp:lastModifiedBy>
  <cp:revision>5</cp:revision>
  <dcterms:created xsi:type="dcterms:W3CDTF">2014-02-14T00:23:15Z</dcterms:created>
  <dcterms:modified xsi:type="dcterms:W3CDTF">2014-02-14T18:09:27Z</dcterms:modified>
</cp:coreProperties>
</file>