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8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05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05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>
                <a:solidFill>
                  <a:srgbClr val="3D3A48">
                    <a:lumMod val="60000"/>
                    <a:lumOff val="40000"/>
                  </a:srgbClr>
                </a:solidFill>
              </a:rPr>
              <a:pPr/>
              <a:t>11/24/2015</a:t>
            </a:fld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>
                <a:solidFill>
                  <a:srgbClr val="3D3A48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8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>
                <a:solidFill>
                  <a:srgbClr val="3D3A48">
                    <a:lumMod val="60000"/>
                    <a:lumOff val="40000"/>
                  </a:srgbClr>
                </a:solidFill>
              </a:rPr>
              <a:pPr/>
              <a:t>11/24/2015</a:t>
            </a:fld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>
                <a:solidFill>
                  <a:srgbClr val="3D3A48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3A48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03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66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99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9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08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35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57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96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41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2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4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7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1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06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9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5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53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6E1B-EC83-4287-8EC5-868D4E0B257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D3FB-C90F-4ED6-A6CF-FE9136EFB6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>
                <a:solidFill>
                  <a:srgbClr val="534239"/>
                </a:solidFill>
              </a:rPr>
              <a:pPr/>
              <a:t>11/24/2015</a:t>
            </a:fld>
            <a:endParaRPr lang="en-US">
              <a:solidFill>
                <a:srgbClr val="5342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342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>
                <a:solidFill>
                  <a:srgbClr val="534239"/>
                </a:solidFill>
              </a:rPr>
              <a:pPr/>
              <a:t>‹#›</a:t>
            </a:fld>
            <a:endParaRPr lang="en-US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-3IFEitW4&amp;list=PL9oNoOc2PqtfqwL3MmSxNinxZkHUbPe-8&amp;index=4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PjdzZ_9bQ&amp;list=PL9oNoOc2PqteTyL9nUXRxfn7ObfqkJIyH" TargetMode="External"/><Relationship Id="rId2" Type="http://schemas.openxmlformats.org/officeDocument/2006/relationships/hyperlink" Target="https://www.youtube.com/watch?v=uz0UCZkPqbA&amp;list=PL9oNoOc2PqteTyL9nUXRxfn7ObfqkJIy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d6tgY681e4&amp;list=PL9oNoOc2PqteTyL9nUXRxfn7ObfqkJIy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HaWFRJ4JQ&amp;list=PL9oNoOc2PqteTyL9nUXRxfn7ObfqkJIyH" TargetMode="External"/><Relationship Id="rId2" Type="http://schemas.openxmlformats.org/officeDocument/2006/relationships/hyperlink" Target="https://www.youtube.com/watch?v=3AxtbifeoBY&amp;index=44&amp;list=PL9oNoOc2PqteTyL9nUXRxfn7ObfqkJIy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J-ZQTEs-98&amp;list=PL9oNoOc2PqteTyL9nUXRxfn7ObfqkJIy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Travelling through Europe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 vs Car vs Airplane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unnel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972"/>
            <a:ext cx="9144000" cy="3109027"/>
          </a:xfrm>
          <a:prstGeom prst="rect">
            <a:avLst/>
          </a:prstGeom>
        </p:spPr>
      </p:pic>
      <p:pic>
        <p:nvPicPr>
          <p:cNvPr id="7" name="Picture 6" descr="chu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59" y="201556"/>
            <a:ext cx="4529593" cy="34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8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  <a:hlinkClick r:id="rId2"/>
              </a:rPr>
              <a:t>Inside the Euro Tunnel: Discovery Channel</a:t>
            </a:r>
            <a:r>
              <a:rPr lang="en-CA" dirty="0" smtClean="0">
                <a:ln>
                  <a:solidFill>
                    <a:schemeClr val="tx1"/>
                  </a:solidFill>
                </a:ln>
              </a:rPr>
              <a:t>https://www.youtube.com/watch?v=kgwG4VWSkKA&amp;list=PL9oNoOc2PqteTyL9nUXRxfn7ObfqkJIyH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7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Steves</a:t>
            </a:r>
            <a:r>
              <a:rPr lang="en-US" dirty="0" smtClean="0"/>
              <a:t> – Travelling Through Europe Skills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 1 - </a:t>
            </a:r>
            <a:r>
              <a:rPr lang="en-US" dirty="0" smtClean="0">
                <a:hlinkClick r:id="rId2"/>
              </a:rPr>
              <a:t>https://www.youtube.com/watch?v=uz0UCZkPqbA&amp;list=PL9oNoOc2PqteTyL9nUXRxfn7ObfqkJIyH</a:t>
            </a:r>
            <a:endParaRPr lang="en-US" dirty="0" smtClean="0"/>
          </a:p>
          <a:p>
            <a:r>
              <a:rPr lang="en-US" dirty="0" smtClean="0"/>
              <a:t>Part 2</a:t>
            </a:r>
          </a:p>
          <a:p>
            <a:pPr marL="0" indent="0">
              <a:buNone/>
            </a:pPr>
            <a:r>
              <a:rPr lang="en-CA" dirty="0" smtClean="0">
                <a:hlinkClick r:id="rId3"/>
              </a:rPr>
              <a:t>https://www.youtube.com/watch?v=sZPjdzZ_9bQ&amp;list=PL9oNoOc2PqteTyL9nUXRxfn7ObfqkJIyH</a:t>
            </a:r>
            <a:endParaRPr lang="en-CA" dirty="0" smtClean="0"/>
          </a:p>
          <a:p>
            <a:r>
              <a:rPr lang="en-US" dirty="0" smtClean="0"/>
              <a:t>Part 3</a:t>
            </a:r>
          </a:p>
          <a:p>
            <a:pPr marL="0" indent="0">
              <a:buNone/>
            </a:pPr>
            <a:r>
              <a:rPr lang="en-CA" dirty="0" smtClean="0">
                <a:hlinkClick r:id="rId4"/>
              </a:rPr>
              <a:t>https://www.youtube.com/watch?v=Zd6tgY681e4&amp;list=PL9oNoOc2PqteTyL9nUXRxfn7ObfqkJIyH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4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Due to the creation of the European Union; Europe has created a first class rail and road system.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3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Train system is very popular as it is runs on time and very frequently</a:t>
            </a:r>
          </a:p>
          <a:p>
            <a:endParaRPr lang="en-CA" dirty="0" smtClean="0"/>
          </a:p>
          <a:p>
            <a:r>
              <a:rPr lang="en-CA" dirty="0" smtClean="0"/>
              <a:t>The newest trains are also among the world’s fastest (e.g. Amsterdam to Paris in 2hrs)</a:t>
            </a:r>
          </a:p>
          <a:p>
            <a:endParaRPr lang="en-CA" dirty="0" smtClean="0"/>
          </a:p>
          <a:p>
            <a:r>
              <a:rPr lang="en-CA" dirty="0" smtClean="0"/>
              <a:t>Fares have been kept to a reasonable level so people can afford to take it to work. 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95" y="373191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Gas(petro) are at least twice the price of what they are in Canada. </a:t>
            </a:r>
          </a:p>
          <a:p>
            <a:endParaRPr lang="en-CA" dirty="0" smtClean="0"/>
          </a:p>
          <a:p>
            <a:r>
              <a:rPr lang="en-CA" dirty="0" smtClean="0"/>
              <a:t>Traffic is worse as most European cities were developed to accommodate the horse &amp; buggy. </a:t>
            </a:r>
          </a:p>
          <a:p>
            <a:endParaRPr lang="en-CA" dirty="0" smtClean="0"/>
          </a:p>
          <a:p>
            <a:r>
              <a:rPr lang="en-CA" dirty="0" smtClean="0"/>
              <a:t>Air pollution is a growing concern. Auto pollution is so heavy in some cities that its destroying historical buildings and statues. 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00313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Not a popular choice. </a:t>
            </a:r>
            <a:endParaRPr lang="en-CA" dirty="0"/>
          </a:p>
          <a:p>
            <a:pPr lvl="0"/>
            <a:r>
              <a:rPr lang="en-US" dirty="0"/>
              <a:t>Most cities in Europe are not that far apart. </a:t>
            </a:r>
            <a:endParaRPr lang="en-CA" dirty="0"/>
          </a:p>
          <a:p>
            <a:pPr lvl="0"/>
            <a:r>
              <a:rPr lang="en-US" dirty="0"/>
              <a:t>Handicapped due to NATO control over airspace = delays and diversions</a:t>
            </a:r>
            <a:endParaRPr lang="en-CA" dirty="0"/>
          </a:p>
          <a:p>
            <a:pPr lvl="0"/>
            <a:r>
              <a:rPr lang="en-US" dirty="0"/>
              <a:t>Also national pride of most countries demands that they each have their own carrier. Therefore numerous airlines are competing for airspace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50271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Rail = the cheapest, most efficient and fastest city-to-city transportation for travelers and business people travelling in Europe.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" y="3501008"/>
            <a:ext cx="3443486" cy="25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9681"/>
            <a:ext cx="3168351" cy="273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by Train through Europe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countries offer a Pass (all inclusive days or  number of days/trips) on National Rail Lines. 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Eurail</a:t>
            </a:r>
            <a:r>
              <a:rPr lang="en-CA" dirty="0" smtClean="0"/>
              <a:t> pass lets you travel on trains run by the national train operators in up to 27 European countries.</a:t>
            </a:r>
          </a:p>
          <a:p>
            <a:pPr lvl="1"/>
            <a:r>
              <a:rPr lang="en-US" dirty="0" smtClean="0"/>
              <a:t>Needs to be bought in Canada (outside Europe)</a:t>
            </a:r>
          </a:p>
          <a:p>
            <a:pPr lvl="1"/>
            <a:r>
              <a:rPr lang="en-US" dirty="0" smtClean="0"/>
              <a:t>May include some ferries and sleeper trains</a:t>
            </a:r>
          </a:p>
          <a:p>
            <a:pPr lvl="1"/>
            <a:r>
              <a:rPr lang="en-US" dirty="0" smtClean="0"/>
              <a:t>Does not include reservation fees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by Train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Riding the Rails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https://www.youtube.com/watch?v=3AxtbifeoBY&amp;index=44&amp;list=PL9oNoOc2PqteTyL9nUXRxfn7ObfqkJIyH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Euro Rail Story</a:t>
            </a:r>
          </a:p>
          <a:p>
            <a:pPr marL="0" indent="0">
              <a:buNone/>
            </a:pPr>
            <a:r>
              <a:rPr lang="en-CA" dirty="0" smtClean="0">
                <a:hlinkClick r:id="rId3"/>
              </a:rPr>
              <a:t>https://www.youtube.com/watch?v=HmHaWFRJ4JQ&amp;list=PL9oNoOc2PqteTyL9nUXRxfn7ObfqkJIyH</a:t>
            </a:r>
            <a:r>
              <a:rPr lang="en-CA" dirty="0" smtClean="0"/>
              <a:t> </a:t>
            </a:r>
          </a:p>
          <a:p>
            <a:r>
              <a:rPr lang="en-US" dirty="0" smtClean="0"/>
              <a:t>Scheduling Spot overs</a:t>
            </a:r>
          </a:p>
          <a:p>
            <a:pPr marL="0" indent="0">
              <a:buNone/>
            </a:pPr>
            <a:r>
              <a:rPr lang="en-CA" dirty="0" smtClean="0">
                <a:hlinkClick r:id="rId4"/>
              </a:rPr>
              <a:t>https://www.youtube.com/watch?v=sJ-ZQTEs-98&amp;list=PL9oNoOc2PqteTyL9nUXRxfn7ObfqkJIyH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00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Chunnel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first idea for a tunnel came in 1802. Was rejected due to technology. More recently, after WWII it was </a:t>
            </a:r>
            <a:r>
              <a:rPr lang="en-US" smtClean="0"/>
              <a:t>due to </a:t>
            </a:r>
            <a:r>
              <a:rPr lang="en-US" dirty="0" smtClean="0"/>
              <a:t>fears of national security. </a:t>
            </a:r>
          </a:p>
          <a:p>
            <a:r>
              <a:rPr lang="en-US" dirty="0" smtClean="0"/>
              <a:t>Started building in 1988 and finished in 1994 at the cost of 4.6 Billion pounds</a:t>
            </a:r>
          </a:p>
          <a:p>
            <a:r>
              <a:rPr lang="en-US" dirty="0" smtClean="0"/>
              <a:t>50km tunnel connecting</a:t>
            </a:r>
            <a:r>
              <a:rPr lang="en-CA" dirty="0" smtClean="0"/>
              <a:t> Folkestone, Kent, in the United Kingdom, with </a:t>
            </a:r>
            <a:r>
              <a:rPr lang="en-CA" dirty="0" err="1" smtClean="0"/>
              <a:t>Coquelles</a:t>
            </a:r>
            <a:r>
              <a:rPr lang="en-CA" dirty="0" smtClean="0"/>
              <a:t>, Pas-de-Calais, near Calais in northern France, under the English Channel</a:t>
            </a:r>
          </a:p>
          <a:p>
            <a:r>
              <a:rPr lang="en-US" dirty="0" smtClean="0"/>
              <a:t>Carries the high speed train ‘Eurostar’ for passengers and the ‘Eurotunnel Shuttle for cars and off road vehicles.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45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Formal</vt:lpstr>
      <vt:lpstr>Travelling through Europe</vt:lpstr>
      <vt:lpstr>Intro</vt:lpstr>
      <vt:lpstr>Train</vt:lpstr>
      <vt:lpstr>Auto</vt:lpstr>
      <vt:lpstr>Airplane</vt:lpstr>
      <vt:lpstr>Results</vt:lpstr>
      <vt:lpstr>Travelling by Train through Europe</vt:lpstr>
      <vt:lpstr>Travelling by Train</vt:lpstr>
      <vt:lpstr>Chunnel</vt:lpstr>
      <vt:lpstr>PowerPoint Presentation</vt:lpstr>
      <vt:lpstr>Videos</vt:lpstr>
      <vt:lpstr>Rick Steves – Travelling Through Europe Skills 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through Europe</dc:title>
  <dc:creator>WRDSB</dc:creator>
  <cp:lastModifiedBy>WRDSB</cp:lastModifiedBy>
  <cp:revision>9</cp:revision>
  <dcterms:created xsi:type="dcterms:W3CDTF">2014-04-29T16:46:40Z</dcterms:created>
  <dcterms:modified xsi:type="dcterms:W3CDTF">2015-11-24T19:10:06Z</dcterms:modified>
</cp:coreProperties>
</file>