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8" r:id="rId8"/>
    <p:sldId id="267" r:id="rId9"/>
    <p:sldId id="261" r:id="rId10"/>
    <p:sldId id="262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BE05-E113-4892-8223-068C9875987E}" type="datetimeFigureOut">
              <a:rPr lang="en-CA" smtClean="0"/>
              <a:t>14/09/2015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B0-3D2E-4BE4-BD99-B60D9B490D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795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BE05-E113-4892-8223-068C9875987E}" type="datetimeFigureOut">
              <a:rPr lang="en-CA" smtClean="0"/>
              <a:t>14/09/2015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B0-3D2E-4BE4-BD99-B60D9B490D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79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BE05-E113-4892-8223-068C9875987E}" type="datetimeFigureOut">
              <a:rPr lang="en-CA" smtClean="0"/>
              <a:t>14/09/2015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B0-3D2E-4BE4-BD99-B60D9B490D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70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BE05-E113-4892-8223-068C9875987E}" type="datetimeFigureOut">
              <a:rPr lang="en-CA" smtClean="0"/>
              <a:t>14/09/2015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B0-3D2E-4BE4-BD99-B60D9B490D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54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BE05-E113-4892-8223-068C9875987E}" type="datetimeFigureOut">
              <a:rPr lang="en-CA" smtClean="0"/>
              <a:t>14/09/2015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B0-3D2E-4BE4-BD99-B60D9B490D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8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BE05-E113-4892-8223-068C9875987E}" type="datetimeFigureOut">
              <a:rPr lang="en-CA" smtClean="0"/>
              <a:t>14/09/2015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B0-3D2E-4BE4-BD99-B60D9B490D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637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BE05-E113-4892-8223-068C9875987E}" type="datetimeFigureOut">
              <a:rPr lang="en-CA" smtClean="0"/>
              <a:t>14/09/2015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B0-3D2E-4BE4-BD99-B60D9B490D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28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BE05-E113-4892-8223-068C9875987E}" type="datetimeFigureOut">
              <a:rPr lang="en-CA" smtClean="0"/>
              <a:t>14/09/2015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B0-3D2E-4BE4-BD99-B60D9B490D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26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BE05-E113-4892-8223-068C9875987E}" type="datetimeFigureOut">
              <a:rPr lang="en-CA" smtClean="0"/>
              <a:t>14/09/2015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B0-3D2E-4BE4-BD99-B60D9B490D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83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BE05-E113-4892-8223-068C9875987E}" type="datetimeFigureOut">
              <a:rPr lang="en-CA" smtClean="0"/>
              <a:t>14/09/2015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B0-3D2E-4BE4-BD99-B60D9B490D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18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BE05-E113-4892-8223-068C9875987E}" type="datetimeFigureOut">
              <a:rPr lang="en-CA" smtClean="0"/>
              <a:t>14/09/2015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C0B0-3D2E-4BE4-BD99-B60D9B490D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79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7BE05-E113-4892-8223-068C9875987E}" type="datetimeFigureOut">
              <a:rPr lang="en-CA" smtClean="0"/>
              <a:t>14/09/2015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C0B0-3D2E-4BE4-BD99-B60D9B490D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Tourism	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2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Recreation Tourism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Travel to experience something different than the daily routine (work)</a:t>
            </a:r>
          </a:p>
          <a:p>
            <a:r>
              <a:rPr lang="en-US" smtClean="0"/>
              <a:t>E.g. Grand Bend, Sailing, concert</a:t>
            </a:r>
            <a:endParaRPr lang="en-CA" dirty="0"/>
          </a:p>
        </p:txBody>
      </p:sp>
      <p:pic>
        <p:nvPicPr>
          <p:cNvPr id="5122" name="Picture 2" descr="http://www.grandbend.com/images/GBLogos/beachwithpeople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7272808" cy="268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Sports Tourism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Travel to enjoy the participation or viewing of sports by amateurs and professionals. 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Olympics, NHL Winter Classic, World Cup</a:t>
            </a:r>
            <a:endParaRPr lang="en-CA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3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Tourism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Travel to a spiritual place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Mecca, Bethlehem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Health/Medical Tourism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Travel involving programs or activities to improve the physical or spiritual conditions of a person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MS vein treatment in Costa Rica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693960" cy="28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2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Wilderness Tourism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Travel to enjoy a natural setting, wildlife or </a:t>
            </a:r>
            <a:r>
              <a:rPr lang="en-CA" dirty="0" smtClean="0"/>
              <a:t>scenery in the remote wilderness.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Canoe Trip in Algonquin for 4 days.</a:t>
            </a:r>
            <a:endParaRPr lang="en-CA" dirty="0"/>
          </a:p>
          <a:p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Tourism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to Complete a business Transaction or event</a:t>
            </a:r>
          </a:p>
          <a:p>
            <a:r>
              <a:rPr lang="en-US" dirty="0" smtClean="0"/>
              <a:t>Examples – conference/meeting</a:t>
            </a: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47" y="3356992"/>
            <a:ext cx="47576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Tourism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Travel to enjoy a natural setting, wildlife or scenery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Galapologs</a:t>
            </a:r>
            <a:r>
              <a:rPr lang="en-US" dirty="0" smtClean="0"/>
              <a:t> Islands</a:t>
            </a:r>
            <a:endParaRPr lang="en-CA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5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Voluntourism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(Volunteer or working holiday)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Travelling to a destination to support a local community</a:t>
            </a:r>
          </a:p>
          <a:p>
            <a:r>
              <a:rPr lang="en-US" dirty="0" smtClean="0"/>
              <a:t>E.g. building a school in Kenya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6044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4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Ecotourism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branch of Nature Tourism which involves the conservation of the environment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Gorilla Trek in Uganda, Bird watching in Costa Rica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6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Tourism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Travel to enjoy the history and customs of a certain place or region</a:t>
            </a:r>
          </a:p>
          <a:p>
            <a:r>
              <a:rPr lang="en-US" dirty="0" smtClean="0"/>
              <a:t>E.g. Eating pizza in Italy, 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53" y="1844824"/>
            <a:ext cx="3591071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3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Adventure Tourism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 involving exploration or travel to remote, exotic and possibly hostile </a:t>
            </a:r>
            <a:r>
              <a:rPr lang="en-CA" dirty="0" smtClean="0"/>
              <a:t>areas</a:t>
            </a:r>
          </a:p>
          <a:p>
            <a:r>
              <a:rPr lang="en-CA" dirty="0"/>
              <a:t>tourism involving activities that are physically </a:t>
            </a:r>
            <a:r>
              <a:rPr lang="en-CA" dirty="0" smtClean="0"/>
              <a:t>challenging</a:t>
            </a:r>
          </a:p>
          <a:p>
            <a:r>
              <a:rPr lang="en-US" dirty="0" smtClean="0"/>
              <a:t>E.g. Climbing Mt </a:t>
            </a:r>
            <a:r>
              <a:rPr lang="en-US" dirty="0" err="1" smtClean="0"/>
              <a:t>Killmanjero</a:t>
            </a:r>
            <a:r>
              <a:rPr lang="en-US" smtClean="0"/>
              <a:t> 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706917" cy="245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Tourism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 new </a:t>
            </a:r>
            <a:r>
              <a:rPr lang="en-CA" dirty="0"/>
              <a:t>travelling philosophy that combines adventure, ecotourism and cultural aspects of a discovery tour. </a:t>
            </a:r>
            <a:endParaRPr lang="en-CA" dirty="0" smtClean="0"/>
          </a:p>
          <a:p>
            <a:r>
              <a:rPr lang="en-CA" dirty="0" smtClean="0"/>
              <a:t>Active </a:t>
            </a:r>
            <a:r>
              <a:rPr lang="en-CA" dirty="0"/>
              <a:t>tourism is low-impact, ecological, socially compatible and high quality</a:t>
            </a:r>
            <a:r>
              <a:rPr lang="en-CA" dirty="0" smtClean="0"/>
              <a:t>.</a:t>
            </a:r>
          </a:p>
          <a:p>
            <a:r>
              <a:rPr lang="en-US" dirty="0" smtClean="0"/>
              <a:t>E.g. Hiking the Inca Trail</a:t>
            </a: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6323"/>
            <a:ext cx="4297660" cy="333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7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Tourism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Travel with Others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smtClean="0"/>
              <a:t>Spa Weekend/Golf Trip/Spring Break Trip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04282"/>
            <a:ext cx="4038600" cy="31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4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279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Types of Tourism </vt:lpstr>
      <vt:lpstr>Business Tourism</vt:lpstr>
      <vt:lpstr>Nature Tourism</vt:lpstr>
      <vt:lpstr>Voluntourism  (Volunteer or working holiday)</vt:lpstr>
      <vt:lpstr>Ecotourism</vt:lpstr>
      <vt:lpstr>Cultural Tourism</vt:lpstr>
      <vt:lpstr>Adventure Tourism</vt:lpstr>
      <vt:lpstr>Active Tourism</vt:lpstr>
      <vt:lpstr>Social Tourism</vt:lpstr>
      <vt:lpstr>Recreation Tourism</vt:lpstr>
      <vt:lpstr>Sports Tourism</vt:lpstr>
      <vt:lpstr>Religious Tourism</vt:lpstr>
      <vt:lpstr>Health/Medical Tourism</vt:lpstr>
      <vt:lpstr>Wilderness Tourism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Tourism </dc:title>
  <dc:creator>WRDSB</dc:creator>
  <cp:lastModifiedBy>WRDSB</cp:lastModifiedBy>
  <cp:revision>14</cp:revision>
  <dcterms:created xsi:type="dcterms:W3CDTF">2014-02-07T17:53:40Z</dcterms:created>
  <dcterms:modified xsi:type="dcterms:W3CDTF">2015-09-14T14:39:41Z</dcterms:modified>
</cp:coreProperties>
</file>